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B61C-AF91-42B5-BFF0-108C9ECC7518}" type="datetimeFigureOut">
              <a:rPr lang="tr-TR" smtClean="0"/>
              <a:pPr/>
              <a:t>18.03.2021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0354E-0A65-4038-A246-EA0A0401FBB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7289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B61C-AF91-42B5-BFF0-108C9ECC7518}" type="datetimeFigureOut">
              <a:rPr lang="tr-TR" smtClean="0"/>
              <a:pPr/>
              <a:t>18.03.2021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0354E-0A65-4038-A246-EA0A0401FBB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916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B61C-AF91-42B5-BFF0-108C9ECC7518}" type="datetimeFigureOut">
              <a:rPr lang="tr-TR" smtClean="0"/>
              <a:pPr/>
              <a:t>18.03.2021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0354E-0A65-4038-A246-EA0A0401FBB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327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B61C-AF91-42B5-BFF0-108C9ECC7518}" type="datetimeFigureOut">
              <a:rPr lang="tr-TR" smtClean="0"/>
              <a:pPr/>
              <a:t>18.03.2021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0354E-0A65-4038-A246-EA0A0401FBB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4662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B61C-AF91-42B5-BFF0-108C9ECC7518}" type="datetimeFigureOut">
              <a:rPr lang="tr-TR" smtClean="0"/>
              <a:pPr/>
              <a:t>18.03.2021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0354E-0A65-4038-A246-EA0A0401FBB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8642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B61C-AF91-42B5-BFF0-108C9ECC7518}" type="datetimeFigureOut">
              <a:rPr lang="tr-TR" smtClean="0"/>
              <a:pPr/>
              <a:t>18.03.2021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0354E-0A65-4038-A246-EA0A0401FBB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1649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B61C-AF91-42B5-BFF0-108C9ECC7518}" type="datetimeFigureOut">
              <a:rPr lang="tr-TR" smtClean="0"/>
              <a:pPr/>
              <a:t>18.03.2021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0354E-0A65-4038-A246-EA0A0401FBB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1543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B61C-AF91-42B5-BFF0-108C9ECC7518}" type="datetimeFigureOut">
              <a:rPr lang="tr-TR" smtClean="0"/>
              <a:pPr/>
              <a:t>18.03.2021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0354E-0A65-4038-A246-EA0A0401FBB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258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B61C-AF91-42B5-BFF0-108C9ECC7518}" type="datetimeFigureOut">
              <a:rPr lang="tr-TR" smtClean="0"/>
              <a:pPr/>
              <a:t>18.03.2021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0354E-0A65-4038-A246-EA0A0401FBB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0755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B61C-AF91-42B5-BFF0-108C9ECC7518}" type="datetimeFigureOut">
              <a:rPr lang="tr-TR" smtClean="0"/>
              <a:pPr/>
              <a:t>18.03.2021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0354E-0A65-4038-A246-EA0A0401FBB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2367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B61C-AF91-42B5-BFF0-108C9ECC7518}" type="datetimeFigureOut">
              <a:rPr lang="tr-TR" smtClean="0"/>
              <a:pPr/>
              <a:t>18.03.2021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0354E-0A65-4038-A246-EA0A0401FBB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5616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FB61C-AF91-42B5-BFF0-108C9ECC7518}" type="datetimeFigureOut">
              <a:rPr lang="tr-TR" smtClean="0"/>
              <a:pPr/>
              <a:t>18.03.2021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0354E-0A65-4038-A246-EA0A0401FBB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6242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99592" y="1124744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GTÜ ŞİKAYET YÖNETİMİ POLİTİKASI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7504" y="2032696"/>
            <a:ext cx="8928992" cy="3071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2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-Tüm paydaşlardan kurumumuza </a:t>
            </a:r>
            <a:r>
              <a:rPr lang="tr-TR" sz="2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yönelik gelen </a:t>
            </a:r>
            <a:r>
              <a:rPr lang="tr-TR" sz="2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şikayetleri </a:t>
            </a:r>
            <a:r>
              <a:rPr lang="tr-TR" sz="2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objektif bir şekilde değerlendiren</a:t>
            </a:r>
            <a:r>
              <a:rPr lang="tr-TR" sz="2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2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tr-TR" sz="2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kısa sürede çözümleyerek memnuniyetlerini ölçümleyen, </a:t>
            </a:r>
            <a:endParaRPr lang="tr-TR" sz="26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2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tr-TR" sz="2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Uygulanabilir gereklilikleri yerine getiren, </a:t>
            </a:r>
            <a:endParaRPr lang="tr-TR" sz="26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2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tr-TR" sz="2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Tüm süreçlerini sürekli iyileştiren bir kurum </a:t>
            </a:r>
            <a:r>
              <a:rPr lang="tr-TR" sz="2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olabilmek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2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Şikayet </a:t>
            </a:r>
            <a:r>
              <a:rPr lang="tr-TR" sz="2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Yönetimi Politikamızın temelini oluşturmaktadır.</a:t>
            </a:r>
          </a:p>
        </p:txBody>
      </p:sp>
      <p:pic>
        <p:nvPicPr>
          <p:cNvPr id="4" name="Resi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116632"/>
            <a:ext cx="1368152" cy="1152128"/>
          </a:xfrm>
          <a:prstGeom prst="rect">
            <a:avLst/>
          </a:prstGeom>
          <a:noFill/>
          <a:ln>
            <a:noFill/>
          </a:ln>
          <a:extLst/>
        </p:spPr>
      </p:pic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764317"/>
              </p:ext>
            </p:extLst>
          </p:nvPr>
        </p:nvGraphicFramePr>
        <p:xfrm>
          <a:off x="0" y="5452824"/>
          <a:ext cx="9108505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1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1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1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44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Yayın</a:t>
                      </a:r>
                      <a:r>
                        <a:rPr lang="tr-TR" baseline="0" dirty="0" smtClean="0"/>
                        <a:t> Tarihi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Yayın No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Değ. No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Değ. Tarihi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Hazırlayan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Onay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Kalite Sistem</a:t>
                      </a:r>
                      <a:r>
                        <a:rPr lang="tr-TR" baseline="0" dirty="0" smtClean="0"/>
                        <a:t> Onayı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11.08.2017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1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2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18.03.2021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Yönetim</a:t>
                      </a:r>
                      <a:r>
                        <a:rPr lang="tr-TR" sz="1400" baseline="0" dirty="0" smtClean="0"/>
                        <a:t> Kurulu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Prof. Dr.</a:t>
                      </a:r>
                      <a:r>
                        <a:rPr lang="tr-TR" sz="1400" baseline="0" dirty="0" smtClean="0"/>
                        <a:t> </a:t>
                      </a:r>
                      <a:r>
                        <a:rPr lang="tr-TR" sz="1400" dirty="0" smtClean="0"/>
                        <a:t>M.Hasan ASLAN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Prof. Dr. M.Hasan ASLAN</a:t>
                      </a:r>
                      <a:endParaRPr lang="tr-T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244342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77</Words>
  <Application>Microsoft Office PowerPoint</Application>
  <PresentationFormat>Ekran Gösterisi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Ofis Teması</vt:lpstr>
      <vt:lpstr>GTÜ ŞİKAYET YÖNETİMİ POLİTİKASI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VİZYON</dc:title>
  <dc:creator>Banu Yuksel</dc:creator>
  <cp:lastModifiedBy>Kalite Ofisi</cp:lastModifiedBy>
  <cp:revision>26</cp:revision>
  <dcterms:created xsi:type="dcterms:W3CDTF">2015-02-01T09:54:57Z</dcterms:created>
  <dcterms:modified xsi:type="dcterms:W3CDTF">2021-03-18T09:20:25Z</dcterms:modified>
</cp:coreProperties>
</file>